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5" r:id="rId10"/>
    <p:sldId id="270" r:id="rId11"/>
    <p:sldId id="266" r:id="rId12"/>
    <p:sldId id="268" r:id="rId13"/>
    <p:sldId id="271" r:id="rId14"/>
    <p:sldId id="269" r:id="rId15"/>
    <p:sldId id="273" r:id="rId16"/>
    <p:sldId id="264" r:id="rId17"/>
    <p:sldId id="274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6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7"/>
    <p:restoredTop sz="95329"/>
  </p:normalViewPr>
  <p:slideViewPr>
    <p:cSldViewPr snapToGrid="0" snapToObjects="1">
      <p:cViewPr>
        <p:scale>
          <a:sx n="68" d="100"/>
          <a:sy n="68" d="100"/>
        </p:scale>
        <p:origin x="432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EB73-005C-1541-A70B-1FAD1F387C72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CBAFC-4FA6-8748-82B0-8EAFD15A0FF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0651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CBAFC-4FA6-8748-82B0-8EAFD15A0FFF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5960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CBAFC-4FA6-8748-82B0-8EAFD15A0FFF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8966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CBAFC-4FA6-8748-82B0-8EAFD15A0FFF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35723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CBAFC-4FA6-8748-82B0-8EAFD15A0FFF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057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CBAFC-4FA6-8748-82B0-8EAFD15A0FFF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2875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CBAFC-4FA6-8748-82B0-8EAFD15A0FFF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9613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CBAFC-4FA6-8748-82B0-8EAFD15A0FFF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26250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CBAFC-4FA6-8748-82B0-8EAFD15A0FFF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8413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CBAFC-4FA6-8748-82B0-8EAFD15A0FFF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671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1549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0695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9393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8502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2392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4612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3999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64095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9F07B-3B2C-1D48-9887-5B8616D6EA4E}" type="datetimeFigureOut">
              <a:rPr lang="de-DE" smtClean="0"/>
              <a:t>28.10.18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7EA33-7D39-DA44-8DCA-968713EF4C5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5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26" y="-1183521"/>
            <a:ext cx="12192000" cy="8204548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2466107" y="4516581"/>
            <a:ext cx="75784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solidFill>
                  <a:srgbClr val="2267B1"/>
                </a:solidFill>
              </a:rPr>
              <a:t>Cooler as smart, better as a postbox.</a:t>
            </a:r>
            <a:endParaRPr lang="de-DE" sz="2800" dirty="0">
              <a:solidFill>
                <a:srgbClr val="2267B1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790413" y="6338807"/>
            <a:ext cx="2510726" cy="37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Logoleiste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67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725082" y="596548"/>
            <a:ext cx="6604000" cy="4953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347392" y="5900347"/>
            <a:ext cx="89816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1. Sends </a:t>
            </a:r>
            <a:r>
              <a:rPr lang="de-DE" sz="2800" dirty="0" err="1">
                <a:solidFill>
                  <a:schemeClr val="bg1"/>
                </a:solidFill>
              </a:rPr>
              <a:t>you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notice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when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receiving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new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letters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or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packages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082" y="601701"/>
            <a:ext cx="6604000" cy="4953000"/>
          </a:xfrm>
          <a:prstGeom prst="rect">
            <a:avLst/>
          </a:prstGeom>
        </p:spPr>
      </p:pic>
      <p:pic>
        <p:nvPicPr>
          <p:cNvPr id="2" name="Bild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500" y="3225800"/>
            <a:ext cx="3683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3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67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725082" y="596548"/>
            <a:ext cx="6604000" cy="4953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347392" y="5900347"/>
            <a:ext cx="88181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1. Sends </a:t>
            </a:r>
            <a:r>
              <a:rPr lang="de-DE" sz="2800" dirty="0" err="1">
                <a:solidFill>
                  <a:schemeClr val="bg1"/>
                </a:solidFill>
              </a:rPr>
              <a:t>you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notice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when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receiving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new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letters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or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 smtClean="0">
                <a:solidFill>
                  <a:schemeClr val="bg1"/>
                </a:solidFill>
              </a:rPr>
              <a:t>packages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082" y="596548"/>
            <a:ext cx="660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88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67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725082" y="596548"/>
            <a:ext cx="6604000" cy="4953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347392" y="5900347"/>
            <a:ext cx="88181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1. Sends </a:t>
            </a:r>
            <a:r>
              <a:rPr lang="de-DE" sz="2800" dirty="0" err="1">
                <a:solidFill>
                  <a:schemeClr val="bg1"/>
                </a:solidFill>
              </a:rPr>
              <a:t>you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notice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when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receiving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new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letters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or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 smtClean="0">
                <a:solidFill>
                  <a:schemeClr val="bg1"/>
                </a:solidFill>
              </a:rPr>
              <a:t>packages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082" y="596548"/>
            <a:ext cx="660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45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67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725082" y="596548"/>
            <a:ext cx="6604000" cy="4953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347392" y="5900347"/>
            <a:ext cx="88181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1. Sends </a:t>
            </a:r>
            <a:r>
              <a:rPr lang="de-DE" sz="2800" dirty="0" err="1">
                <a:solidFill>
                  <a:schemeClr val="bg1"/>
                </a:solidFill>
              </a:rPr>
              <a:t>you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notice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when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receiving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new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letters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or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 smtClean="0">
                <a:solidFill>
                  <a:schemeClr val="bg1"/>
                </a:solidFill>
              </a:rPr>
              <a:t>packages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082" y="596548"/>
            <a:ext cx="6604000" cy="4953000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0" y="4673600"/>
            <a:ext cx="3683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98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67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725082" y="596548"/>
            <a:ext cx="6604000" cy="4953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347392" y="5900347"/>
            <a:ext cx="88181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1. Sends </a:t>
            </a:r>
            <a:r>
              <a:rPr lang="de-DE" sz="2800" dirty="0" err="1">
                <a:solidFill>
                  <a:schemeClr val="bg1"/>
                </a:solidFill>
              </a:rPr>
              <a:t>you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notice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when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receiving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new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letters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or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 smtClean="0">
                <a:solidFill>
                  <a:schemeClr val="bg1"/>
                </a:solidFill>
              </a:rPr>
              <a:t>packages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082" y="596548"/>
            <a:ext cx="660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08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67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347392" y="5900347"/>
            <a:ext cx="114800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2</a:t>
            </a:r>
            <a:r>
              <a:rPr lang="de-DE" sz="2800" dirty="0" smtClean="0">
                <a:solidFill>
                  <a:schemeClr val="bg1"/>
                </a:solidFill>
              </a:rPr>
              <a:t>. </a:t>
            </a:r>
            <a:r>
              <a:rPr lang="de-DE" sz="2800" dirty="0" err="1" smtClean="0">
                <a:solidFill>
                  <a:schemeClr val="bg1"/>
                </a:solidFill>
              </a:rPr>
              <a:t>Temperature</a:t>
            </a:r>
            <a:r>
              <a:rPr lang="de-DE" sz="2800" dirty="0" smtClean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system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to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control</a:t>
            </a:r>
            <a:r>
              <a:rPr lang="de-DE" sz="2800" dirty="0">
                <a:solidFill>
                  <a:schemeClr val="bg1"/>
                </a:solidFill>
              </a:rPr>
              <a:t> a </a:t>
            </a:r>
            <a:r>
              <a:rPr lang="de-DE" sz="2800" dirty="0" err="1">
                <a:solidFill>
                  <a:schemeClr val="bg1"/>
                </a:solidFill>
              </a:rPr>
              <a:t>constant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cooling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chain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for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special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deliverys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606" y="574022"/>
            <a:ext cx="9362387" cy="4942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54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67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347392" y="5900347"/>
            <a:ext cx="97706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4. Pick </a:t>
            </a:r>
            <a:r>
              <a:rPr lang="de-DE" sz="2800" dirty="0" err="1">
                <a:solidFill>
                  <a:schemeClr val="bg1"/>
                </a:solidFill>
              </a:rPr>
              <a:t>up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station</a:t>
            </a:r>
            <a:r>
              <a:rPr lang="de-DE" sz="2800" dirty="0">
                <a:solidFill>
                  <a:schemeClr val="bg1"/>
                </a:solidFill>
              </a:rPr>
              <a:t>, </a:t>
            </a:r>
            <a:r>
              <a:rPr lang="de-DE" sz="2800" dirty="0" err="1">
                <a:solidFill>
                  <a:schemeClr val="bg1"/>
                </a:solidFill>
              </a:rPr>
              <a:t>which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safes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you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your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trip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to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the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next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post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office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347392" y="2905780"/>
            <a:ext cx="95302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3</a:t>
            </a:r>
            <a:r>
              <a:rPr lang="de-DE" sz="2800" dirty="0" smtClean="0">
                <a:solidFill>
                  <a:schemeClr val="bg1"/>
                </a:solidFill>
              </a:rPr>
              <a:t>. Security </a:t>
            </a:r>
            <a:r>
              <a:rPr lang="de-DE" sz="2800" dirty="0">
                <a:solidFill>
                  <a:schemeClr val="bg1"/>
                </a:solidFill>
              </a:rPr>
              <a:t>box </a:t>
            </a:r>
            <a:r>
              <a:rPr lang="de-DE" sz="2800" dirty="0" err="1">
                <a:solidFill>
                  <a:schemeClr val="bg1"/>
                </a:solidFill>
              </a:rPr>
              <a:t>system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potects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packages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from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thiefs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and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weather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92" y="209878"/>
            <a:ext cx="4419600" cy="2486025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511" y="224085"/>
            <a:ext cx="4238420" cy="2471818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392" y="3692664"/>
            <a:ext cx="3792071" cy="2128748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2511" y="3692664"/>
            <a:ext cx="3719845" cy="213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8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67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206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9737" y="2837598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rgbClr val="2267B1"/>
                </a:solidFill>
              </a:rPr>
              <a:t>What </a:t>
            </a:r>
            <a:r>
              <a:rPr lang="de-DE" sz="6000" dirty="0" smtClean="0">
                <a:solidFill>
                  <a:srgbClr val="2267B1"/>
                </a:solidFill>
              </a:rPr>
              <a:t>problems</a:t>
            </a:r>
            <a:r>
              <a:rPr lang="de-DE" dirty="0" smtClean="0">
                <a:solidFill>
                  <a:srgbClr val="2267B1"/>
                </a:solidFill>
              </a:rPr>
              <a:t> do we want so solve?</a:t>
            </a:r>
            <a:endParaRPr lang="de-DE" dirty="0">
              <a:solidFill>
                <a:srgbClr val="2267B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422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9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1390" y="4984461"/>
            <a:ext cx="2419350" cy="1693545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694665" y="4399686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rgbClr val="2267B1"/>
                </a:solidFill>
              </a:rPr>
              <a:t>And what if there would be something inside which recuires </a:t>
            </a:r>
            <a:r>
              <a:rPr lang="de-DE" sz="3200" dirty="0" smtClean="0">
                <a:solidFill>
                  <a:srgbClr val="2267B1"/>
                </a:solidFill>
              </a:rPr>
              <a:t>constant cooling? </a:t>
            </a:r>
            <a:endParaRPr lang="de-DE" sz="3200" dirty="0">
              <a:solidFill>
                <a:srgbClr val="2267B1"/>
              </a:solidFill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8705" y="0"/>
            <a:ext cx="10429217" cy="6858000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664" y="0"/>
            <a:ext cx="7367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346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0 L 0.00417 -0.4370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" y="-2185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0 L 0.00417 -0.4370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" y="-21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005" y="869950"/>
            <a:ext cx="5551294" cy="5099050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7699" y="1450975"/>
            <a:ext cx="5920301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1299737" y="2837598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rgbClr val="2267B1"/>
                </a:solidFill>
              </a:rPr>
              <a:t>... and last but not least</a:t>
            </a:r>
            <a:endParaRPr lang="de-DE" dirty="0">
              <a:solidFill>
                <a:srgbClr val="2267B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2981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331" y="0"/>
            <a:ext cx="9656957" cy="722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67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1299737" y="2837598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Our solution: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737" y="0"/>
            <a:ext cx="9770944" cy="657531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1299737" y="2993935"/>
            <a:ext cx="99189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 smtClean="0">
                <a:solidFill>
                  <a:schemeClr val="bg1"/>
                </a:solidFill>
              </a:rPr>
              <a:t>A remote administration solution for the IoT delivery Box (Postingo) in the 21st century</a:t>
            </a:r>
            <a:endParaRPr lang="de-DE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519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2962 " pathEditMode="relative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85185E-6 L -1.66667E-6 -0.3296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4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67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725082" y="596548"/>
            <a:ext cx="6604000" cy="4953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347392" y="5900347"/>
            <a:ext cx="87364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1. Sends </a:t>
            </a:r>
            <a:r>
              <a:rPr lang="de-DE" sz="2800" dirty="0" err="1">
                <a:solidFill>
                  <a:schemeClr val="bg1"/>
                </a:solidFill>
              </a:rPr>
              <a:t>you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notice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when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receiving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new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letters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or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packages</a:t>
            </a:r>
            <a:endParaRPr lang="de-DE" sz="2800" dirty="0">
              <a:solidFill>
                <a:schemeClr val="bg1"/>
              </a:solidFill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082" y="601701"/>
            <a:ext cx="660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</Words>
  <Application>Microsoft Macintosh PowerPoint</Application>
  <PresentationFormat>Breitbild</PresentationFormat>
  <Paragraphs>25</Paragraphs>
  <Slides>17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Office-Design</vt:lpstr>
      <vt:lpstr>PowerPoint-Präsentation</vt:lpstr>
      <vt:lpstr>What problems do we want so solve?</vt:lpstr>
      <vt:lpstr>PowerPoint-Präsentation</vt:lpstr>
      <vt:lpstr>PowerPoint-Präsentation</vt:lpstr>
      <vt:lpstr>PowerPoint-Präsentation</vt:lpstr>
      <vt:lpstr>... and last but not least</vt:lpstr>
      <vt:lpstr>PowerPoint-Präsentation</vt:lpstr>
      <vt:lpstr>Our solution: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Valerie Grappendorf</dc:creator>
  <cp:lastModifiedBy>Valerie Grappendorf</cp:lastModifiedBy>
  <cp:revision>42</cp:revision>
  <dcterms:created xsi:type="dcterms:W3CDTF">2018-10-28T07:11:04Z</dcterms:created>
  <dcterms:modified xsi:type="dcterms:W3CDTF">2018-10-28T09:35:39Z</dcterms:modified>
</cp:coreProperties>
</file>